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2021. 02. 22.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2021. 02. 22.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2021. 02. 22.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2021. 02. 22.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0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/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/>
              <a:t>Mi történik egy hittanórán?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</a:p>
          <a:p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tantárgy választása 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>
            <a:normAutofit fontScale="92500"/>
          </a:bodyPr>
          <a:lstStyle/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neve: </a:t>
            </a: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Balatonszárszói Református Egyházközség</a:t>
            </a: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végzi: </a:t>
            </a: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 Gáll László lelkipásztor Tel.: 06202352370</a:t>
            </a: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ha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/>
              <a:t>Hit- és erkölcstan vagy etika?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C. Maxwell, keresztyén 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855595"/>
            <a:ext cx="11646310" cy="1692771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Egyházközség telefonszáma/e-mail címe: </a:t>
            </a: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Hittanoktató telefonszáma/ e-mail címe: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világossága.”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a református hit- és erkölcstan?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BIBLIA – MŰVELTSÉG 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örök értékeket szeretnénk átadni.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Törekszünk a keresztyén értékrend megismertetésére.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Tudta? A Szentírás ismerete az alapműveltség része.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Fontosnak tartjuk az életre bátorító szemléletet.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Törekszünk az élményt jelentő hittanórák tartására.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Isten Igéjét közel vivő, és játékos, gyermekközpontú megközelítésmóddal szeretnénk szolgálni a gyermekek, fiatalok között. </a:t>
            </a: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maradandó 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/>
          </a:p>
          <a:p>
            <a:pPr algn="just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endParaRPr lang="hu-HU" dirty="0"/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 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/>
              <a:t>A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1157</Words>
  <Application>Microsoft Office PowerPoint</Application>
  <PresentationFormat>Szélesvásznú</PresentationFormat>
  <Paragraphs>157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4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 3</vt:lpstr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László Konc Gáll</cp:lastModifiedBy>
  <cp:revision>47</cp:revision>
  <dcterms:created xsi:type="dcterms:W3CDTF">2021-02-10T09:32:12Z</dcterms:created>
  <dcterms:modified xsi:type="dcterms:W3CDTF">2021-02-22T16:40:15Z</dcterms:modified>
</cp:coreProperties>
</file>